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3" r:id="rId3"/>
    <p:sldId id="259" r:id="rId4"/>
    <p:sldId id="267" r:id="rId5"/>
    <p:sldId id="275" r:id="rId6"/>
    <p:sldId id="268" r:id="rId7"/>
    <p:sldId id="269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3BA"/>
    <a:srgbClr val="068D60"/>
    <a:srgbClr val="FEAF03"/>
    <a:srgbClr val="880093"/>
    <a:srgbClr val="AD00B2"/>
    <a:srgbClr val="FAC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ECF42F-6779-4CFB-BEBB-EBB9B1EB2F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7A03776-850C-DD20-FC79-BADA99A7CF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99FFD66-8281-DCAF-139F-643A9D281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6E319-5F04-44CC-8E6E-C9F64A266B02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913044D-FA9C-4449-BFF4-F9BE05CA0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3B5DD63-F1BA-097E-BC5A-5C61011E7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6A95-A72F-43C4-BB7D-0B2E0C38DF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5349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403E32-FC50-B094-4CBE-DBDA7D7E4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BAF8FCD-0CE6-57EE-C736-7EAFECC24E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8CA6CEE-124B-3D58-9009-21695ACDA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6E319-5F04-44CC-8E6E-C9F64A266B02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37B9EF2-73C9-0B1D-E2CE-FCC140725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5BB6BF-34E7-8258-130A-6EFA36E9D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6A95-A72F-43C4-BB7D-0B2E0C38DF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2223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AE8971F-47A7-6131-B0E7-1730DE496E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41AA67A-B5D4-96DB-BDEA-E6EA4536CE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7DDF76B-B5DD-61F9-E3C2-2AFDEB82E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6E319-5F04-44CC-8E6E-C9F64A266B02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3DDD78F-D1F2-0A93-BCBC-9C91127ED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B7F39A7-CBD2-E2BE-9FAA-A0D1B0BF8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6A95-A72F-43C4-BB7D-0B2E0C38DF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0328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3B0D9-180B-0AF3-7296-D955FAAB8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D2410CE-7098-B531-C87D-2DCAFB62E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7C982FB-CFB6-E3C6-2EA3-871C019AE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6E319-5F04-44CC-8E6E-C9F64A266B02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1DDFE44-B7FF-42BA-A720-6C00EAC0B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6D259A-FBE5-6355-EB0F-E575429CA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6A95-A72F-43C4-BB7D-0B2E0C38DF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3607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24A7E6-498A-CB8C-3002-A0DF13E2E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DAD9952-D02E-290D-C02E-69564BB2F4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FF969D8-AEBE-AFEC-F44E-FBCD4A030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6E319-5F04-44CC-8E6E-C9F64A266B02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2BCFE82-A301-AE0D-23B4-4CB4CCB04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6A9730F-0192-2AAA-84B8-D82C17ACF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6A95-A72F-43C4-BB7D-0B2E0C38DF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1150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316674-5B06-CFC8-D817-58A2D7CEC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00EDE3A-CF86-AD7B-E047-9279D06942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05F6D19-05B5-F233-1A30-2BE881FEB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955BE87-5ABD-5278-8EBA-04964A502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6E319-5F04-44CC-8E6E-C9F64A266B02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38C6363-2FA1-F044-979B-7B9B0BCC2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A357A8C-1AD4-A693-77E7-45F0953BC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6A95-A72F-43C4-BB7D-0B2E0C38DF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6404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46864-2BF3-B9CA-DDC2-45348C297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97D0691-16F8-2BF7-1716-792E3EC12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D48D698-A882-CBE3-5E6E-D7C22BF7A8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899F8F3-DBA7-0946-2E49-C58708EB46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51847AF-EAA1-D09F-6229-180B747ACD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82662B7-CD4B-8257-3549-9961C6059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6E319-5F04-44CC-8E6E-C9F64A266B02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2D2A7636-A9B3-64AE-FD1C-F346A3A14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DFA1938-B330-54BE-68B8-8CD5B446D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6A95-A72F-43C4-BB7D-0B2E0C38DF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8551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D7639A-F2C1-EDDD-758A-B430B7A50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AB11E59-A72B-9581-6BDC-6CCBE9C1B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6E319-5F04-44CC-8E6E-C9F64A266B02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AE5842C-AD2F-D3E2-0A05-0DE80F6C7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E6DAEEC-4170-B8F6-7C21-CF49D1CCB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6A95-A72F-43C4-BB7D-0B2E0C38DF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8562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0EE620F-DDA4-8AF5-592C-34F26390B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6E319-5F04-44CC-8E6E-C9F64A266B02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A5362F8-E200-7A10-BD7B-ADB2B2CB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67D70A8-85DA-D2F7-0861-62AC2781D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6A95-A72F-43C4-BB7D-0B2E0C38DF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205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A7B645-8333-BF89-A3A9-A4656658B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10BC6C1-3ECD-5817-1D03-3AB45A0BB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DBC7C73-8794-EFE8-C1C3-1402076C6B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86B5074-6A6A-91BC-50CB-37A22ABF1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6E319-5F04-44CC-8E6E-C9F64A266B02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9C8EA34-EE7D-8094-1CC0-447A10B53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720EF80-8BC9-50B7-A54B-A79A00CEA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6A95-A72F-43C4-BB7D-0B2E0C38DF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6545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D758AD-8DD1-65D1-1E9D-A472DCEF5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35FF023-77AE-6AB3-A5FE-3591FC15BD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BB05213-618B-E9EE-38AF-CF2ABD6AF4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D26DD48-CEE8-0573-3400-5345D1874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6E319-5F04-44CC-8E6E-C9F64A266B02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BE9722E-503F-FDB1-097F-63E5573FF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7535063-32EA-2B03-40CE-733417EA6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6A95-A72F-43C4-BB7D-0B2E0C38DF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1474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E70F2F3-C6BF-04E2-AFA1-31027D98A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E9529C9-6A9F-4C1C-432C-B8F26ADC40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809D074-849C-F16D-F2B1-91C4A1E5F2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6E319-5F04-44CC-8E6E-C9F64A266B02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6A739CA-B4CA-D2F8-4938-1DCCC26607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7424CB5-9BBA-9CFF-EC0D-53B8B7B0D8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E6A95-A72F-43C4-BB7D-0B2E0C38DF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6136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>
            <a:extLst>
              <a:ext uri="{FF2B5EF4-FFF2-40B4-BE49-F238E27FC236}">
                <a16:creationId xmlns:a16="http://schemas.microsoft.com/office/drawing/2014/main" id="{228619C0-2224-2238-61F5-C3763166BB1C}"/>
              </a:ext>
            </a:extLst>
          </p:cNvPr>
          <p:cNvSpPr/>
          <p:nvPr/>
        </p:nvSpPr>
        <p:spPr>
          <a:xfrm>
            <a:off x="0" y="5543550"/>
            <a:ext cx="12192000" cy="1329928"/>
          </a:xfrm>
          <a:prstGeom prst="rect">
            <a:avLst/>
          </a:prstGeom>
          <a:solidFill>
            <a:srgbClr val="880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880093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E5D2A65-CFFB-4D86-0501-EC5D5A30CB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6352" y="6008740"/>
            <a:ext cx="4401310" cy="599281"/>
          </a:xfrm>
        </p:spPr>
        <p:txBody>
          <a:bodyPr>
            <a:normAutofit fontScale="92500"/>
          </a:bodyPr>
          <a:lstStyle/>
          <a:p>
            <a:pPr algn="l"/>
            <a:r>
              <a:rPr lang="pt-BR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06, 07 e 08 de novembro de 2024</a:t>
            </a:r>
          </a:p>
        </p:txBody>
      </p:sp>
      <p:pic>
        <p:nvPicPr>
          <p:cNvPr id="5" name="Imagem 4" descr="Logotipo, Ícone&#10;&#10;Descrição gerada automaticamente">
            <a:extLst>
              <a:ext uri="{FF2B5EF4-FFF2-40B4-BE49-F238E27FC236}">
                <a16:creationId xmlns:a16="http://schemas.microsoft.com/office/drawing/2014/main" id="{3279A10E-C8CF-CA41-F618-A7C0180F09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1195" y="5708603"/>
            <a:ext cx="1151187" cy="1134422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5915" y="5974509"/>
            <a:ext cx="1934696" cy="602610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481" y="1257053"/>
            <a:ext cx="4244541" cy="301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7080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C6BBCC23-867A-2520-8657-8880ADC2ED0C}"/>
              </a:ext>
            </a:extLst>
          </p:cNvPr>
          <p:cNvSpPr/>
          <p:nvPr/>
        </p:nvSpPr>
        <p:spPr>
          <a:xfrm>
            <a:off x="0" y="5465618"/>
            <a:ext cx="12192000" cy="1392381"/>
          </a:xfrm>
          <a:prstGeom prst="rect">
            <a:avLst/>
          </a:prstGeom>
          <a:solidFill>
            <a:srgbClr val="880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193E54F-8F19-6C66-3BA9-5B76F461AA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05328"/>
            <a:ext cx="9144000" cy="1586468"/>
          </a:xfrm>
        </p:spPr>
        <p:txBody>
          <a:bodyPr>
            <a:noAutofit/>
          </a:bodyPr>
          <a:lstStyle/>
          <a:p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TÍTULO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E5D2A65-CFFB-4D86-0501-EC5D5A30CB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12211" y="5812610"/>
            <a:ext cx="7384473" cy="1655762"/>
          </a:xfrm>
        </p:spPr>
        <p:txBody>
          <a:bodyPr>
            <a:normAutofit/>
          </a:bodyPr>
          <a:lstStyle/>
          <a:p>
            <a:pPr algn="l"/>
            <a:r>
              <a:rPr lang="pt-BR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Apresentador: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0CEE02C1-B59F-AA52-1A06-4A9E7519B0AA}"/>
              </a:ext>
            </a:extLst>
          </p:cNvPr>
          <p:cNvSpPr txBox="1">
            <a:spLocks/>
          </p:cNvSpPr>
          <p:nvPr/>
        </p:nvSpPr>
        <p:spPr>
          <a:xfrm>
            <a:off x="1524000" y="3791796"/>
            <a:ext cx="9144000" cy="69774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SUBTÍTULO (SE HOUVER)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A9BC7AD-7F34-5C1B-584F-6FA0B8F3DEC8}"/>
              </a:ext>
            </a:extLst>
          </p:cNvPr>
          <p:cNvSpPr txBox="1"/>
          <p:nvPr/>
        </p:nvSpPr>
        <p:spPr>
          <a:xfrm>
            <a:off x="9905171" y="470794"/>
            <a:ext cx="1799304" cy="7386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alt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 da instituição de origem (Opcional)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m 7" descr="Logotipo&#10;&#10;Descrição gerada automaticamente">
            <a:extLst>
              <a:ext uri="{FF2B5EF4-FFF2-40B4-BE49-F238E27FC236}">
                <a16:creationId xmlns:a16="http://schemas.microsoft.com/office/drawing/2014/main" id="{0F56513C-D3D2-735E-BB08-B1A9FC15DC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9287" y="5749506"/>
            <a:ext cx="1309935" cy="942453"/>
          </a:xfrm>
          <a:prstGeom prst="rect">
            <a:avLst/>
          </a:prstGeom>
        </p:spPr>
      </p:pic>
      <p:pic>
        <p:nvPicPr>
          <p:cNvPr id="12" name="Imagem 11" descr="Logotipo, Ícone&#10;&#10;Descrição gerada automaticamente">
            <a:extLst>
              <a:ext uri="{FF2B5EF4-FFF2-40B4-BE49-F238E27FC236}">
                <a16:creationId xmlns:a16="http://schemas.microsoft.com/office/drawing/2014/main" id="{A07D2C1F-FD6C-360B-1844-4D508DA923F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50" y="5594597"/>
            <a:ext cx="1151187" cy="1134422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63" y="16885"/>
            <a:ext cx="4721629" cy="1402464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7914" y="5812610"/>
            <a:ext cx="1934696" cy="602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554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>
            <a:extLst>
              <a:ext uri="{FF2B5EF4-FFF2-40B4-BE49-F238E27FC236}">
                <a16:creationId xmlns:a16="http://schemas.microsoft.com/office/drawing/2014/main" id="{22C50F0C-BEB3-25AC-DAF3-D10640C65C52}"/>
              </a:ext>
            </a:extLst>
          </p:cNvPr>
          <p:cNvSpPr/>
          <p:nvPr/>
        </p:nvSpPr>
        <p:spPr>
          <a:xfrm>
            <a:off x="0" y="1530067"/>
            <a:ext cx="12192000" cy="977480"/>
          </a:xfrm>
          <a:prstGeom prst="rect">
            <a:avLst/>
          </a:prstGeom>
          <a:solidFill>
            <a:srgbClr val="880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193E54F-8F19-6C66-3BA9-5B76F461A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5332" y="1376808"/>
            <a:ext cx="3381336" cy="1325563"/>
          </a:xfrm>
        </p:spPr>
        <p:txBody>
          <a:bodyPr>
            <a:noAutofit/>
          </a:bodyPr>
          <a:lstStyle/>
          <a:p>
            <a:r>
              <a:rPr lang="pt-BR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</a:p>
        </p:txBody>
      </p:sp>
      <p:sp>
        <p:nvSpPr>
          <p:cNvPr id="11" name="Espaço Reservado para Conteúdo 2">
            <a:extLst>
              <a:ext uri="{FF2B5EF4-FFF2-40B4-BE49-F238E27FC236}">
                <a16:creationId xmlns:a16="http://schemas.microsoft.com/office/drawing/2014/main" id="{E9DF221C-FC91-E3A5-68A3-DD829E779C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0173" y="2702371"/>
            <a:ext cx="7454572" cy="3832587"/>
          </a:xfrm>
        </p:spPr>
        <p:txBody>
          <a:bodyPr>
            <a:normAutofit/>
          </a:bodyPr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Problema de Pesquisa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Objetivo do Estudo</a:t>
            </a:r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3BE0301C-D6CA-5842-CF33-8FD0E87412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1146" y="2570207"/>
            <a:ext cx="2878758" cy="4133975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</p:pic>
      <p:sp>
        <p:nvSpPr>
          <p:cNvPr id="18" name="CaixaDeTexto 17">
            <a:extLst>
              <a:ext uri="{FF2B5EF4-FFF2-40B4-BE49-F238E27FC236}">
                <a16:creationId xmlns:a16="http://schemas.microsoft.com/office/drawing/2014/main" id="{1933852C-9F72-D860-7841-BB3F5028A968}"/>
              </a:ext>
            </a:extLst>
          </p:cNvPr>
          <p:cNvSpPr txBox="1"/>
          <p:nvPr/>
        </p:nvSpPr>
        <p:spPr>
          <a:xfrm rot="19738981">
            <a:off x="8980373" y="3972423"/>
            <a:ext cx="3012572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U</a:t>
            </a:r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de imagem.</a:t>
            </a:r>
          </a:p>
          <a:p>
            <a:pPr algn="ctr"/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 Opcional</a:t>
            </a:r>
            <a:r>
              <a:rPr lang="pt-B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04015" cy="151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587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>
            <a:extLst>
              <a:ext uri="{FF2B5EF4-FFF2-40B4-BE49-F238E27FC236}">
                <a16:creationId xmlns:a16="http://schemas.microsoft.com/office/drawing/2014/main" id="{22C50F0C-BEB3-25AC-DAF3-D10640C65C52}"/>
              </a:ext>
            </a:extLst>
          </p:cNvPr>
          <p:cNvSpPr/>
          <p:nvPr/>
        </p:nvSpPr>
        <p:spPr>
          <a:xfrm>
            <a:off x="0" y="1530067"/>
            <a:ext cx="12192000" cy="977480"/>
          </a:xfrm>
          <a:prstGeom prst="rect">
            <a:avLst/>
          </a:prstGeom>
          <a:solidFill>
            <a:srgbClr val="880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193E54F-8F19-6C66-3BA9-5B76F461A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3360" y="1384593"/>
            <a:ext cx="6786879" cy="1325563"/>
          </a:xfrm>
        </p:spPr>
        <p:txBody>
          <a:bodyPr>
            <a:noAutofit/>
          </a:bodyPr>
          <a:lstStyle/>
          <a:p>
            <a:pPr algn="ctr"/>
            <a:r>
              <a:rPr lang="pt-BR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METODOLOGIA</a:t>
            </a:r>
          </a:p>
        </p:txBody>
      </p:sp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id="{52528FA9-2881-DB0D-2D95-4422E27E46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0173" y="2702371"/>
            <a:ext cx="7454572" cy="3832587"/>
          </a:xfrm>
        </p:spPr>
        <p:txBody>
          <a:bodyPr>
            <a:normAutofit/>
          </a:bodyPr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Texto, Texto...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3BE0301C-D6CA-5842-CF33-8FD0E87412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1146" y="2570207"/>
            <a:ext cx="2878758" cy="4133975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1933852C-9F72-D860-7841-BB3F5028A968}"/>
              </a:ext>
            </a:extLst>
          </p:cNvPr>
          <p:cNvSpPr txBox="1"/>
          <p:nvPr/>
        </p:nvSpPr>
        <p:spPr>
          <a:xfrm rot="19738981">
            <a:off x="8980373" y="3972423"/>
            <a:ext cx="3012572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U</a:t>
            </a:r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de imagem.</a:t>
            </a:r>
          </a:p>
          <a:p>
            <a:pPr algn="ctr"/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 Opcional</a:t>
            </a:r>
            <a:r>
              <a:rPr lang="pt-B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325"/>
            <a:ext cx="5035666" cy="1495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420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>
            <a:extLst>
              <a:ext uri="{FF2B5EF4-FFF2-40B4-BE49-F238E27FC236}">
                <a16:creationId xmlns:a16="http://schemas.microsoft.com/office/drawing/2014/main" id="{22C50F0C-BEB3-25AC-DAF3-D10640C65C52}"/>
              </a:ext>
            </a:extLst>
          </p:cNvPr>
          <p:cNvSpPr/>
          <p:nvPr/>
        </p:nvSpPr>
        <p:spPr>
          <a:xfrm>
            <a:off x="0" y="1509276"/>
            <a:ext cx="12192000" cy="977480"/>
          </a:xfrm>
          <a:prstGeom prst="rect">
            <a:avLst/>
          </a:prstGeom>
          <a:solidFill>
            <a:srgbClr val="880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193E54F-8F19-6C66-3BA9-5B76F461A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5332" y="1376808"/>
            <a:ext cx="3381336" cy="1325563"/>
          </a:xfrm>
        </p:spPr>
        <p:txBody>
          <a:bodyPr>
            <a:noAutofit/>
          </a:bodyPr>
          <a:lstStyle/>
          <a:p>
            <a:r>
              <a:rPr lang="pt-BR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RESULTADOS</a:t>
            </a:r>
          </a:p>
        </p:txBody>
      </p:sp>
      <p:sp>
        <p:nvSpPr>
          <p:cNvPr id="11" name="Espaço Reservado para Conteúdo 2">
            <a:extLst>
              <a:ext uri="{FF2B5EF4-FFF2-40B4-BE49-F238E27FC236}">
                <a16:creationId xmlns:a16="http://schemas.microsoft.com/office/drawing/2014/main" id="{E9DF221C-FC91-E3A5-68A3-DD829E779C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0173" y="2702371"/>
            <a:ext cx="7454572" cy="3832587"/>
          </a:xfrm>
        </p:spPr>
        <p:txBody>
          <a:bodyPr/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Texto, Texto...</a:t>
            </a:r>
          </a:p>
          <a:p>
            <a:pPr marL="0" indent="0">
              <a:buNone/>
            </a:pP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3BE0301C-D6CA-5842-CF33-8FD0E87412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1146" y="2570207"/>
            <a:ext cx="2878758" cy="4133975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1933852C-9F72-D860-7841-BB3F5028A968}"/>
              </a:ext>
            </a:extLst>
          </p:cNvPr>
          <p:cNvSpPr txBox="1"/>
          <p:nvPr/>
        </p:nvSpPr>
        <p:spPr>
          <a:xfrm rot="19738981">
            <a:off x="8980373" y="3972423"/>
            <a:ext cx="3012572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U</a:t>
            </a:r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de imagem.</a:t>
            </a:r>
          </a:p>
          <a:p>
            <a:pPr algn="ctr"/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 Opcional</a:t>
            </a:r>
            <a:r>
              <a:rPr lang="pt-B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62451" cy="1503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55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>
            <a:extLst>
              <a:ext uri="{FF2B5EF4-FFF2-40B4-BE49-F238E27FC236}">
                <a16:creationId xmlns:a16="http://schemas.microsoft.com/office/drawing/2014/main" id="{22C50F0C-BEB3-25AC-DAF3-D10640C65C52}"/>
              </a:ext>
            </a:extLst>
          </p:cNvPr>
          <p:cNvSpPr/>
          <p:nvPr/>
        </p:nvSpPr>
        <p:spPr>
          <a:xfrm>
            <a:off x="0" y="1509276"/>
            <a:ext cx="12192000" cy="977480"/>
          </a:xfrm>
          <a:prstGeom prst="rect">
            <a:avLst/>
          </a:prstGeom>
          <a:solidFill>
            <a:srgbClr val="880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193E54F-8F19-6C66-3BA9-5B76F461A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5332" y="1376808"/>
            <a:ext cx="3381336" cy="1325563"/>
          </a:xfrm>
        </p:spPr>
        <p:txBody>
          <a:bodyPr>
            <a:noAutofit/>
          </a:bodyPr>
          <a:lstStyle/>
          <a:p>
            <a:r>
              <a:rPr lang="pt-BR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DISCUSSÃO</a:t>
            </a:r>
          </a:p>
        </p:txBody>
      </p:sp>
      <p:sp>
        <p:nvSpPr>
          <p:cNvPr id="11" name="Espaço Reservado para Conteúdo 2">
            <a:extLst>
              <a:ext uri="{FF2B5EF4-FFF2-40B4-BE49-F238E27FC236}">
                <a16:creationId xmlns:a16="http://schemas.microsoft.com/office/drawing/2014/main" id="{E9DF221C-FC91-E3A5-68A3-DD829E779C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0173" y="2702371"/>
            <a:ext cx="7454572" cy="3832587"/>
          </a:xfrm>
        </p:spPr>
        <p:txBody>
          <a:bodyPr/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Texto, Texto...</a:t>
            </a:r>
          </a:p>
          <a:p>
            <a:pPr marL="0" indent="0">
              <a:buNone/>
            </a:pP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3BE0301C-D6CA-5842-CF33-8FD0E87412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1146" y="2570207"/>
            <a:ext cx="2878758" cy="4133975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1933852C-9F72-D860-7841-BB3F5028A968}"/>
              </a:ext>
            </a:extLst>
          </p:cNvPr>
          <p:cNvSpPr txBox="1"/>
          <p:nvPr/>
        </p:nvSpPr>
        <p:spPr>
          <a:xfrm rot="19738981">
            <a:off x="8980373" y="3972423"/>
            <a:ext cx="3012572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U</a:t>
            </a:r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de imagem.</a:t>
            </a:r>
          </a:p>
          <a:p>
            <a:pPr algn="ctr"/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 Opcional</a:t>
            </a:r>
            <a:r>
              <a:rPr lang="pt-B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37513" cy="1496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673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>
            <a:extLst>
              <a:ext uri="{FF2B5EF4-FFF2-40B4-BE49-F238E27FC236}">
                <a16:creationId xmlns:a16="http://schemas.microsoft.com/office/drawing/2014/main" id="{22C50F0C-BEB3-25AC-DAF3-D10640C65C52}"/>
              </a:ext>
            </a:extLst>
          </p:cNvPr>
          <p:cNvSpPr/>
          <p:nvPr/>
        </p:nvSpPr>
        <p:spPr>
          <a:xfrm>
            <a:off x="0" y="1530067"/>
            <a:ext cx="12192000" cy="977480"/>
          </a:xfrm>
          <a:prstGeom prst="rect">
            <a:avLst/>
          </a:prstGeom>
          <a:solidFill>
            <a:srgbClr val="880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193E54F-8F19-6C66-3BA9-5B76F461A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9946" y="1356025"/>
            <a:ext cx="5592108" cy="1325563"/>
          </a:xfrm>
        </p:spPr>
        <p:txBody>
          <a:bodyPr>
            <a:noAutofit/>
          </a:bodyPr>
          <a:lstStyle/>
          <a:p>
            <a:r>
              <a:rPr lang="pt-BR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CONSIDERAÇÕES FINAIS</a:t>
            </a:r>
          </a:p>
        </p:txBody>
      </p:sp>
      <p:sp>
        <p:nvSpPr>
          <p:cNvPr id="11" name="Espaço Reservado para Conteúdo 2">
            <a:extLst>
              <a:ext uri="{FF2B5EF4-FFF2-40B4-BE49-F238E27FC236}">
                <a16:creationId xmlns:a16="http://schemas.microsoft.com/office/drawing/2014/main" id="{E9DF221C-FC91-E3A5-68A3-DD829E779C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0173" y="2702371"/>
            <a:ext cx="7454572" cy="3832587"/>
          </a:xfrm>
        </p:spPr>
        <p:txBody>
          <a:bodyPr/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Texto, Texto...</a:t>
            </a: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3BE0301C-D6CA-5842-CF33-8FD0E87412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1146" y="2570207"/>
            <a:ext cx="2878758" cy="4133975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1933852C-9F72-D860-7841-BB3F5028A968}"/>
              </a:ext>
            </a:extLst>
          </p:cNvPr>
          <p:cNvSpPr txBox="1"/>
          <p:nvPr/>
        </p:nvSpPr>
        <p:spPr>
          <a:xfrm rot="19738981">
            <a:off x="8980373" y="3972423"/>
            <a:ext cx="3012572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U</a:t>
            </a:r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de imagem.</a:t>
            </a:r>
          </a:p>
          <a:p>
            <a:pPr algn="ctr"/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 Opcional</a:t>
            </a:r>
            <a:r>
              <a:rPr lang="pt-B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51226" cy="153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5253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1562</TotalTime>
  <Words>93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TÍTULO</vt:lpstr>
      <vt:lpstr>INTRODUÇÃO</vt:lpstr>
      <vt:lpstr>METODOLOGIA</vt:lpstr>
      <vt:lpstr>RESULTADOS</vt:lpstr>
      <vt:lpstr>DISCUSSÃO</vt:lpstr>
      <vt:lpstr>CONSIDERAÇÕES FINAIS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EDUCAÇÃO MÉDICA BRASILEIRA E SUA RELAÇÃO COM A INTERDISCIPLINARIDADE: UMA REVISÃO BIBLIOGRÁFICA</dc:title>
  <dc:creator>Thais</dc:creator>
  <cp:lastModifiedBy>Graziela Breitenbauch de Moura</cp:lastModifiedBy>
  <cp:revision>26</cp:revision>
  <dcterms:created xsi:type="dcterms:W3CDTF">2022-09-29T11:27:33Z</dcterms:created>
  <dcterms:modified xsi:type="dcterms:W3CDTF">2024-10-25T22:00:38Z</dcterms:modified>
</cp:coreProperties>
</file>